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slide" Target="slides/slide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2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file/d/1Emy1eUSZeDE1NZgehQNiEAXiqP0Wasu6/view" TargetMode="External"/><Relationship Id="rId4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DC Motor Locker Opener</a:t>
            </a:r>
            <a:endParaRPr/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Yohaan Anthraper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Application .</a:t>
            </a:r>
            <a:endParaRPr/>
          </a:p>
        </p:txBody>
      </p:sp>
      <p:sp>
        <p:nvSpPr>
          <p:cNvPr id="127" name="Shape 127" title="20180115_100909.mp4">
            <a:hlinkClick r:id="rId3"/>
          </p:cNvPr>
          <p:cNvSpPr/>
          <p:nvPr/>
        </p:nvSpPr>
        <p:spPr>
          <a:xfrm>
            <a:off x="445175" y="1139875"/>
            <a:ext cx="4572000" cy="342900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638100" y="2285400"/>
            <a:ext cx="186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Thankyou.  -TECH 101</a:t>
            </a:r>
            <a:br>
              <a:rPr lang="en-GB"/>
            </a:br>
            <a:r>
              <a:rPr lang="en-GB"/>
              <a:t>-TECH 153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it?</a:t>
            </a:r>
            <a:endParaRPr/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Locker Opener is a DC Motor controlled by a raspberry pi and powered by an external power source in order to open a door at a user’s command/will.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It is 1 of 3 locker devices  that in </a:t>
            </a:r>
            <a:r>
              <a:rPr lang="en-GB"/>
              <a:t>tandem</a:t>
            </a:r>
            <a:r>
              <a:rPr lang="en-GB"/>
              <a:t> with each other, will create a Automatic Locker System.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br>
              <a:rPr lang="en-GB"/>
            </a:br>
            <a:r>
              <a:rPr lang="en-GB"/>
              <a:t>The other two devices, being Stanley Go’s Display and Jeremy Rende’s  automatic Lock.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Materials Necessary</a:t>
            </a:r>
            <a:endParaRPr/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DC Motor												($14)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Raspberry Pi												($100)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Metal Rod (Same diameter as motor tip)						(Free - $10)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Transistor Driver Board									($6)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Wires (Jumper Cables/Power cables/Alligator Clips)		(Approx $10-$15)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12v Power Supply											($10 - $40)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Magnets													(Free - $20)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Where to get them?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133700" y="3825400"/>
            <a:ext cx="18243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Amazon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5279675" y="618450"/>
            <a:ext cx="18243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A-1 Electronics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18500" y="1017725"/>
            <a:ext cx="18243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Creatron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5514738" y="2669213"/>
            <a:ext cx="1824300" cy="4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Scrapyard</a:t>
            </a:r>
            <a:endParaRPr/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7200" y="3470299"/>
            <a:ext cx="3164199" cy="141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8675" y="1017725"/>
            <a:ext cx="2826294" cy="161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345768"/>
            <a:ext cx="3056126" cy="2036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06024" y="3155375"/>
            <a:ext cx="2641724" cy="178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Schedule...</a:t>
            </a:r>
            <a:endParaRPr/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Configure Connection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Attach Metal Rod to Motor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Program Code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Connect Magnets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Shorten wires and make product commercializable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&lt;Number 4 can be done earlier in the process if you wish&gt;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to...</a:t>
            </a:r>
            <a:endParaRPr/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First, Connect the correct inputs and outputs to and from the Transistor Driver Board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L9110S H-Bridge</a:t>
            </a:r>
            <a:endParaRPr sz="14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2.5-12V at 800mA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0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Up to two motors</a:t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dc motor driver board h bridge"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1925" y="1536500"/>
            <a:ext cx="356015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to…   Continued...</a:t>
            </a:r>
            <a:endParaRPr/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Next, connect the transistor driver board to the Raspberry Pi</a:t>
            </a:r>
            <a:endParaRPr/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979875" y="1986269"/>
            <a:ext cx="3432900" cy="25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552" y="1814900"/>
            <a:ext cx="4305326" cy="294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to…	   Continued...</a:t>
            </a:r>
            <a:endParaRPr/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Finally, attach L shaped Rod to the end of the motor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(Layer Plumbing Heat shrink for Added Adhesiveness)</a:t>
            </a:r>
            <a:endParaRPr/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6313" y="2570563"/>
            <a:ext cx="2143125" cy="18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969950"/>
            <a:ext cx="3592750" cy="203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1650" y="2332848"/>
            <a:ext cx="1593675" cy="159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1211125" y="285150"/>
            <a:ext cx="2062200" cy="4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P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O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G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A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M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M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I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N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G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3850" y="39975"/>
            <a:ext cx="4964350" cy="495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